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CFEF6-F1A4-484E-B98E-B1E0E3666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4F12C1-628F-4073-956B-58C0329F16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15EF8-2607-4367-A4B7-0FF3BE88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8E00-5450-43C1-B62A-8160F15BAE29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28F04-3F24-47A9-B5EC-E4AD781D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F2E60-2F33-4993-BBF9-E38113A88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B301-A767-47E3-9676-94DCEB8A960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57097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84E45-9E36-49CB-A90F-115900CFB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150EE0-719B-4CFC-91A4-E3FACA2BD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A0144-B501-450C-B072-AD69DFE7B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8E00-5450-43C1-B62A-8160F15BAE29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BA82D-9A0B-4A77-891D-13A00B9DB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54BD6-BCCC-434A-A265-00DA69407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B301-A767-47E3-9676-94DCEB8A960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5617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0C9996-BDCE-4A93-A9AE-38740DEFBA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898F9C-096B-4027-B28D-ABA7935E6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B5F18-8512-4F13-86AD-1593B9216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8E00-5450-43C1-B62A-8160F15BAE29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FFA59-9CE8-463B-8A24-5A1AA0EC4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D9D5A-0A0E-49CF-9632-8E266D5CA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B301-A767-47E3-9676-94DCEB8A960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063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73BCB-D73D-4BA2-AAB5-2AF751BB3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AFC64-ECA9-4B20-B050-2995FACB9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D91AC-A84C-4186-807D-0A578D115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8E00-5450-43C1-B62A-8160F15BAE29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7C7AA-04FF-4DCF-A850-B55AC4D19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FAE59-0C77-432B-BDDB-65720C493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B301-A767-47E3-9676-94DCEB8A960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6499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43F40-9D48-4DC5-B697-E6FB80E5E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EEA87-83C7-4AC8-B8C9-FD4BA0B01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7BA24-012A-40F8-84ED-4DC7C6DCE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8E00-5450-43C1-B62A-8160F15BAE29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B1267-2EE9-4420-913E-AC4A29C6A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6104A-8A6C-4CED-A7CC-059F14EA8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B301-A767-47E3-9676-94DCEB8A960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692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CE48E-23B0-4F28-B2C0-EF5014BD3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6115A-783D-49AE-B3D1-D9CC144C4A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08F434-C637-4C6F-AE39-7C172945C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E627E1-985E-400D-9B87-A8BD8B72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8E00-5450-43C1-B62A-8160F15BAE29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23A27C-5D47-458A-B6A9-A6081BE73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7A2377-C3EE-49A5-97AB-0E3F0F7CF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B301-A767-47E3-9676-94DCEB8A960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3633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B9B1E-36B2-480B-B5D5-6A7FDD474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4FA53-7B44-401A-831A-6FFEC9352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099F44-BD49-47EF-AE7B-1ECF19067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B396D-8D11-4BAD-9EF1-0F42C8BDEF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605300-0AAE-4A26-BCF1-E839F92EBA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81A2BE-46F3-4D9F-8AC2-79B4C897C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8E00-5450-43C1-B62A-8160F15BAE29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613823-EF48-4422-A9DA-7A09DFA3A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2E97F8-010E-4E78-8631-AA9180FFB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B301-A767-47E3-9676-94DCEB8A960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6805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36CF3-8AD9-4838-B65F-F255645DF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883B9A-AF9E-4FBC-9247-018CE2EBF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8E00-5450-43C1-B62A-8160F15BAE29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38164-F831-43AD-8A61-5B35B9338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6CF6B8-CEA9-45E0-AA01-6DF8D13F8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B301-A767-47E3-9676-94DCEB8A960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389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952EE0-2E41-4CD3-8D49-5EF98A8BF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8E00-5450-43C1-B62A-8160F15BAE29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45FD0E-1FB2-48F0-9165-F44463AA5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864AE-084F-4BC0-B93A-04AF80B7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B301-A767-47E3-9676-94DCEB8A960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1332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413ED-0B33-4860-84EB-9CC579258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C82BA-6785-4085-B57E-49B385DEE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66773-184D-448A-8EB6-A57DAD5305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B6FEF-92B3-4206-AA24-F70E69444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8E00-5450-43C1-B62A-8160F15BAE29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C8149-106A-4C19-A5BA-253735538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3658DF-2CAA-440B-9DC9-33C692DB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B301-A767-47E3-9676-94DCEB8A960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7733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BD613-27C3-4EBF-912D-517D1646A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54094C-26B2-44A3-8CF3-EB4EEFB3A6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3C8A57-1B1A-4A8B-B626-8ECDF0879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FCC94-2903-4189-A7AC-099072F53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8E00-5450-43C1-B62A-8160F15BAE29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95F3F-B3D1-4076-BDCC-818F8CB2C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CB591C-F59A-498C-8D6E-A87C80022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B301-A767-47E3-9676-94DCEB8A960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4043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8850D7-D92B-4AB2-B907-3576ACF1E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B5ECB-092E-4FD5-B38D-A98BF728C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4A937-615B-47DD-955A-E0AF64456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98E00-5450-43C1-B62A-8160F15BAE29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08B51-62C9-4AD5-9F9C-60BD4DE5DE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38648-9D05-4D51-BC57-3BEC91CF6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5B301-A767-47E3-9676-94DCEB8A960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6687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9CF1D-BA44-4C87-807C-141CDC4919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12</a:t>
            </a:r>
            <a:endParaRPr lang="ar-E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CD684E-3718-40B5-8F9A-4A09172711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Writing skill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815526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5276B-8DFD-415A-9A25-006319F97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7785"/>
            <a:ext cx="10515600" cy="4559178"/>
          </a:xfrm>
        </p:spPr>
        <p:txBody>
          <a:bodyPr/>
          <a:lstStyle/>
          <a:p>
            <a:r>
              <a:rPr lang="en-US" dirty="0"/>
              <a:t>Documentation rules</a:t>
            </a:r>
          </a:p>
          <a:p>
            <a:r>
              <a:rPr lang="en-US" dirty="0"/>
              <a:t>How to cite an article</a:t>
            </a:r>
          </a:p>
          <a:p>
            <a:r>
              <a:rPr lang="en-US" dirty="0"/>
              <a:t>Exercises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46889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Lecture 12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12</dc:title>
  <dc:creator>ahmed hamouda</dc:creator>
  <cp:lastModifiedBy>ahmed hamouda</cp:lastModifiedBy>
  <cp:revision>4</cp:revision>
  <dcterms:created xsi:type="dcterms:W3CDTF">2020-10-11T19:47:52Z</dcterms:created>
  <dcterms:modified xsi:type="dcterms:W3CDTF">2020-12-30T10:38:38Z</dcterms:modified>
</cp:coreProperties>
</file>